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53" d="100"/>
          <a:sy n="53" d="100"/>
        </p:scale>
        <p:origin x="480" y="34"/>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MT’s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a:t>
            </a:r>
            <a:r>
              <a:rPr lang="en-US" sz="1200" b="1" i="1"/>
              <a:t>would MT </a:t>
            </a:r>
            <a:r>
              <a:rPr lang="en-US" sz="1200" b="1" i="1" dirty="0"/>
              <a:t>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7/26/2018 1:06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4914</Words>
  <Application>Microsoft Office PowerPoint</Application>
  <PresentationFormat>Widescreen</PresentationFormat>
  <Paragraphs>309</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2018-07-26T17:07:27Z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